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28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636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406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81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308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87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54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07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27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769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3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852" y="2388148"/>
            <a:ext cx="2711350" cy="19105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18" y="2296702"/>
            <a:ext cx="3023635" cy="21893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9"/>
          <a:stretch/>
        </p:blipFill>
        <p:spPr>
          <a:xfrm>
            <a:off x="573720" y="133528"/>
            <a:ext cx="3269690" cy="22212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743" y="347199"/>
            <a:ext cx="2844707" cy="20075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2920" y="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87076" y="2635575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80" t="65113"/>
          <a:stretch/>
        </p:blipFill>
        <p:spPr>
          <a:xfrm>
            <a:off x="625594" y="4332116"/>
            <a:ext cx="6270172" cy="25106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12632" y="377550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E</a:t>
            </a:r>
            <a:endParaRPr lang="ru-RU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611174" y="6042793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81731" y="6103902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6239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8" y="386170"/>
            <a:ext cx="4236097" cy="28499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920" y="3592285"/>
            <a:ext cx="4218415" cy="2456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51" y="258635"/>
            <a:ext cx="5505061" cy="3105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16" y="3363669"/>
            <a:ext cx="5505096" cy="30744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4029" y="1245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34951" y="359899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334996" y="234611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C</a:t>
            </a:r>
            <a:endParaRPr lang="ru-RU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71392" y="3466113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</a:t>
            </a:r>
            <a:endParaRPr lang="ru-RU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95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167950"/>
            <a:ext cx="7067226" cy="4012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4180113"/>
            <a:ext cx="4861248" cy="214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9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74" y="3384776"/>
            <a:ext cx="6358520" cy="3551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72" y="-24032"/>
            <a:ext cx="7041308" cy="34867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96398" y="473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496398" y="3594049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868356" y="17728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212325" y="3462715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423449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46"/>
          <a:stretch/>
        </p:blipFill>
        <p:spPr>
          <a:xfrm>
            <a:off x="965680" y="171061"/>
            <a:ext cx="7898403" cy="31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7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71"/>
          <a:stretch/>
        </p:blipFill>
        <p:spPr>
          <a:xfrm>
            <a:off x="1373299" y="0"/>
            <a:ext cx="8083132" cy="4329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" t="65669" r="30338" b="1950"/>
          <a:stretch/>
        </p:blipFill>
        <p:spPr>
          <a:xfrm>
            <a:off x="1578644" y="4492337"/>
            <a:ext cx="4659820" cy="19594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48882" y="278157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920840" y="146468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951556" y="370390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233268" y="5891398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93274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13"/>
            <a:ext cx="9677988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58" r="1"/>
          <a:stretch/>
        </p:blipFill>
        <p:spPr>
          <a:xfrm>
            <a:off x="7977674" y="3275046"/>
            <a:ext cx="3176816" cy="36762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90"/>
          <a:stretch/>
        </p:blipFill>
        <p:spPr>
          <a:xfrm>
            <a:off x="7911318" y="105748"/>
            <a:ext cx="3026364" cy="367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2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17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Bobkov</dc:creator>
  <cp:lastModifiedBy>Dan Bobkov</cp:lastModifiedBy>
  <cp:revision>13</cp:revision>
  <dcterms:created xsi:type="dcterms:W3CDTF">2019-02-22T12:58:14Z</dcterms:created>
  <dcterms:modified xsi:type="dcterms:W3CDTF">2019-02-23T16:13:01Z</dcterms:modified>
</cp:coreProperties>
</file>

<file path=docProps/thumbnail.jpeg>
</file>